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1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24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6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6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6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7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单页面（</a:t>
            </a:r>
            <a:r>
              <a:rPr lang="en-US" altLang="zh-CN">
                <a:sym typeface="+mn-ea"/>
              </a:rPr>
              <a:t>SPA</a:t>
            </a:r>
            <a:r>
              <a:rPr>
                <a:sym typeface="+mn-ea"/>
              </a:rPr>
              <a:t>）的</a:t>
            </a:r>
            <a:r>
              <a:rPr lang="en-US" altLang="zh-CN">
                <a:sym typeface="+mn-ea"/>
              </a:rPr>
              <a:t>SEO</a:t>
            </a:r>
            <a:r>
              <a:rPr>
                <a:sym typeface="+mn-ea"/>
              </a:rPr>
              <a:t>优化</a:t>
            </a:r>
            <a:br>
              <a:rPr lang="zh-CN" altLang="en-US"/>
            </a:b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两种方式的</a:t>
            </a:r>
            <a:r>
              <a:rPr lang="zh-CN" altLang="en-US"/>
              <a:t>优缺点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25" y="1287780"/>
            <a:ext cx="5298440" cy="4392930"/>
          </a:xfrm>
        </p:spPr>
        <p:txBody>
          <a:bodyPr/>
          <a:p>
            <a:r>
              <a:t>优点：</a:t>
            </a:r>
          </a:p>
          <a:p>
            <a:pPr marL="0" indent="0">
              <a:buNone/>
            </a:pPr>
            <a:r>
              <a:rPr lang="en-US" altLang="zh-CN">
                <a:sym typeface="+mn-ea"/>
              </a:rPr>
              <a:t>1.</a:t>
            </a:r>
            <a:r>
              <a:rPr>
                <a:sym typeface="+mn-ea"/>
              </a:rPr>
              <a:t>简单、易上手；</a:t>
            </a:r>
            <a:endParaRPr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2.</a:t>
            </a:r>
            <a:r>
              <a:rPr>
                <a:sym typeface="+mn-ea"/>
              </a:rPr>
              <a:t>无需配置即可满足基本的 SEO 要求</a:t>
            </a:r>
          </a:p>
          <a:p>
            <a:r>
              <a:t>缺点：</a:t>
            </a:r>
          </a:p>
          <a:p>
            <a:pPr marL="0" indent="0">
              <a:buNone/>
            </a:pPr>
            <a:r>
              <a:rPr lang="en-US" altLang="zh-CN">
                <a:sym typeface="+mn-ea"/>
              </a:rPr>
              <a:t>1.只支持h5 history</a:t>
            </a:r>
            <a:r>
              <a:rPr>
                <a:sym typeface="+mn-ea"/>
              </a:rPr>
              <a:t>模式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2.不适合频繁变动的页面，如果这个页面希望做SEO优化。因为预渲染只是类似于快照的概念。</a:t>
            </a:r>
            <a:endParaRPr lang="en-US" altLang="zh-CN"/>
          </a:p>
          <a:p>
            <a:pPr marL="0" indent="0">
              <a:buNone/>
            </a:p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6238875" y="1287780"/>
            <a:ext cx="5283200" cy="4849495"/>
          </a:xfrm>
        </p:spPr>
        <p:txBody>
          <a:bodyPr/>
          <a:p>
            <a:r>
              <a:rPr lang="zh-CN" altLang="en-US"/>
              <a:t>优点</a:t>
            </a:r>
            <a:r>
              <a:rPr lang="zh-CN" altLang="en-US"/>
              <a:t>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1.更好的 SEO，由于搜索引擎爬虫抓取工具可以直接查看完全渲染的页面。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2.更快的内容到达时间，特别是对于缓慢的网络情况或运行缓慢的设备。</a:t>
            </a:r>
            <a:endParaRPr lang="zh-CN" altLang="en-US"/>
          </a:p>
          <a:p>
            <a:r>
              <a:rPr lang="zh-CN" altLang="en-US">
                <a:sym typeface="+mn-ea"/>
              </a:rPr>
              <a:t>缺点：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/>
              <a:t>1.</a:t>
            </a:r>
            <a:r>
              <a:t>开发条件所限</a:t>
            </a:r>
            <a:r>
              <a:rPr lang="zh-CN"/>
              <a:t>，浏览器特定的代码，只能在某些生命周期钩子函数中使用；一些外部扩展库可能需要特殊处理；</a:t>
            </a:r>
            <a:endParaRPr lang="zh-CN"/>
          </a:p>
          <a:p>
            <a:pPr marL="0" indent="0">
              <a:buNone/>
            </a:pPr>
            <a:r>
              <a:rPr lang="en-US" altLang="zh-CN"/>
              <a:t>2.更多的服务器端负载。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3.涉及构建设置和部署的更多要求</a:t>
            </a:r>
            <a:r>
              <a:rPr lang="zh-CN" altLang="en-US"/>
              <a:t>：需要处于 Node.js server 运行环境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END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805380"/>
            <a:ext cx="10852237" cy="648000"/>
          </a:xfrm>
        </p:spPr>
        <p:txBody>
          <a:bodyPr/>
          <a:p>
            <a:pPr algn="ctr"/>
            <a:r>
              <a:rPr lang="zh-CN" altLang="en-US" sz="4800"/>
              <a:t>目录</a:t>
            </a:r>
            <a:endParaRPr lang="zh-CN" altLang="en-US" sz="4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2080260"/>
            <a:ext cx="10852150" cy="4599940"/>
          </a:xfrm>
        </p:spPr>
        <p:txBody>
          <a:bodyPr/>
          <a:p>
            <a:pPr marL="342900" indent="-342900">
              <a:buAutoNum type="arabicPeriod"/>
            </a:pPr>
            <a:r>
              <a:rPr sz="4000"/>
              <a:t>什么是单页面应用（</a:t>
            </a:r>
            <a:r>
              <a:rPr lang="en-US" altLang="zh-CN" sz="4000"/>
              <a:t>SPA</a:t>
            </a:r>
            <a:r>
              <a:rPr sz="4000"/>
              <a:t>）</a:t>
            </a:r>
            <a:endParaRPr sz="4000"/>
          </a:p>
          <a:p>
            <a:pPr marL="342900" indent="-342900">
              <a:buAutoNum type="arabicPeriod"/>
            </a:pPr>
            <a:r>
              <a:rPr sz="4000"/>
              <a:t>单页面应用的两种</a:t>
            </a:r>
            <a:r>
              <a:rPr lang="en-US" altLang="zh-CN" sz="4000"/>
              <a:t>SEO</a:t>
            </a:r>
            <a:r>
              <a:rPr sz="4000"/>
              <a:t>解决方案</a:t>
            </a:r>
            <a:endParaRPr sz="4000"/>
          </a:p>
          <a:p>
            <a:pPr marL="342900" indent="-342900">
              <a:buAutoNum type="arabicPeriod"/>
            </a:pPr>
            <a:r>
              <a:rPr sz="4000">
                <a:sym typeface="+mn-ea"/>
              </a:rPr>
              <a:t>两种方式的优缺点</a:t>
            </a:r>
            <a:endParaRPr lang="en-US" altLang="zh-CN" sz="40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什么是单页面应用（</a:t>
            </a:r>
            <a:r>
              <a:rPr lang="en-US" altLang="zh-CN">
                <a:sym typeface="+mn-ea"/>
              </a:rPr>
              <a:t>SPA</a:t>
            </a:r>
            <a:r>
              <a:rPr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单页面应用：单页Web应用（single page web application，SPA），就是只有一张Web页面的应用。单页应用程序 (SPA) 是加载单个HTML 页面并在用户与应用程序交互时动态更新该页面的Web应用程序。浏览器一开始会加载必需的HTML、CSS和JavaScript，所有的操作都在这张页面上完成，都由JavaScript来控制。</a:t>
            </a:r>
            <a:endParaRPr lang="zh-CN" altLang="en-US"/>
          </a:p>
          <a:p>
            <a:r>
              <a:rPr lang="zh-CN" altLang="en-US"/>
              <a:t>单页面应用与多页面应用的区别：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微信截图_201909180907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730" y="3318510"/>
            <a:ext cx="4976495" cy="2743200"/>
          </a:xfrm>
          <a:prstGeom prst="rect">
            <a:avLst/>
          </a:prstGeom>
        </p:spPr>
      </p:pic>
      <p:pic>
        <p:nvPicPr>
          <p:cNvPr id="5" name="图片 4" descr="微信截图_20190918090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045" y="3319145"/>
            <a:ext cx="4884420" cy="27425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单页面应用的</a:t>
            </a:r>
            <a:r>
              <a:rPr lang="en-US" altLang="zh-CN">
                <a:sym typeface="+mn-ea"/>
              </a:rPr>
              <a:t>SEO</a:t>
            </a:r>
            <a:r>
              <a:rPr>
                <a:sym typeface="+mn-ea"/>
              </a:rPr>
              <a:t>解决方案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342900" indent="-342900">
              <a:buAutoNum type="arabicPeriod"/>
            </a:pPr>
            <a:r>
              <a:rPr lang="zh-CN" altLang="en-US"/>
              <a:t>使用prerender-spa-plugin插件：</a:t>
            </a:r>
            <a:endParaRPr lang="zh-CN" altLang="en-US"/>
          </a:p>
          <a:p>
            <a:pPr marL="342900" indent="-342900">
              <a:buAutoNum type="arabicPeriod"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prerender 主要是利用phantom js模拟浏览器环境，将指定的路由页面放在 phantom j s中运行，这样.vue便会在 phantom 中工作并完成渲染，prerender再去获取渲染后的dom结构并将其写入对应路由的 html 文件。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服务启动后，在真实浏览器环境中输入对应的路由地址，服务器便会将 prerender 已渲染好生成的 html 返回给浏览器，从而达到了预渲染</a:t>
            </a:r>
            <a:r>
              <a:rPr lang="zh-CN" altLang="en-US"/>
              <a:t>的效果。</a:t>
            </a:r>
            <a:endParaRPr lang="zh-CN" altLang="en-US"/>
          </a:p>
        </p:txBody>
      </p:sp>
      <p:pic>
        <p:nvPicPr>
          <p:cNvPr id="4" name="图片 3" descr="微信截图_201909180934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895" y="1824990"/>
            <a:ext cx="10718800" cy="23234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37540" y="495935"/>
            <a:ext cx="10884535" cy="5960745"/>
          </a:xfrm>
        </p:spPr>
        <p:txBody>
          <a:bodyPr/>
          <a:p>
            <a:r>
              <a:rPr lang="zh-CN" altLang="en-US"/>
              <a:t>配置及使用效果：</a:t>
            </a:r>
            <a:endParaRPr lang="zh-CN" altLang="en-US"/>
          </a:p>
        </p:txBody>
      </p:sp>
      <p:pic>
        <p:nvPicPr>
          <p:cNvPr id="4" name="图片 3" descr="微信截图_201909180938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1042670"/>
            <a:ext cx="4826635" cy="2866390"/>
          </a:xfrm>
          <a:prstGeom prst="rect">
            <a:avLst/>
          </a:prstGeom>
        </p:spPr>
      </p:pic>
      <p:pic>
        <p:nvPicPr>
          <p:cNvPr id="5" name="图片 4" descr="微信截图_20190918094511"/>
          <p:cNvPicPr>
            <a:picLocks noChangeAspect="1"/>
          </p:cNvPicPr>
          <p:nvPr/>
        </p:nvPicPr>
        <p:blipFill>
          <a:blip r:embed="rId2"/>
          <a:srcRect r="33358" b="-365"/>
          <a:stretch>
            <a:fillRect/>
          </a:stretch>
        </p:blipFill>
        <p:spPr>
          <a:xfrm>
            <a:off x="6387465" y="1085215"/>
            <a:ext cx="5134610" cy="2824480"/>
          </a:xfrm>
          <a:prstGeom prst="rect">
            <a:avLst/>
          </a:prstGeom>
        </p:spPr>
      </p:pic>
      <p:pic>
        <p:nvPicPr>
          <p:cNvPr id="6" name="图片 5" descr="微信截图_201909180948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60" y="4010025"/>
            <a:ext cx="7167880" cy="25317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669925" y="541020"/>
            <a:ext cx="10852150" cy="594614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服务器端渲染（</a:t>
            </a:r>
            <a:r>
              <a:rPr lang="en-US" altLang="zh-CN"/>
              <a:t>SSR</a:t>
            </a:r>
            <a:r>
              <a:rPr lang="zh-CN" altLang="en-US"/>
              <a:t>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上图是Vue官方的SSR原理介绍图片。从这张图片，我们可以知道：我们需要通过Webpack打包生成两份bundle文件：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Client Bundle，给浏览器用。和纯Vue前端项目Bundle类似</a:t>
            </a:r>
            <a:r>
              <a:rPr lang="en-US" altLang="zh-CN"/>
              <a:t>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Server Bundle，供服务端SSR使用，一个json文件</a:t>
            </a:r>
            <a:endParaRPr lang="zh-CN" altLang="en-US"/>
          </a:p>
        </p:txBody>
      </p:sp>
      <p:pic>
        <p:nvPicPr>
          <p:cNvPr id="6" name="图片 5" descr="微信截图_20190918100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870" y="994410"/>
            <a:ext cx="10657840" cy="3399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25" y="480060"/>
            <a:ext cx="10852150" cy="6106795"/>
          </a:xfrm>
        </p:spPr>
        <p:txBody>
          <a:bodyPr/>
          <a:p>
            <a:r>
              <a:rPr lang="zh-CN" altLang="en-US">
                <a:sym typeface="+mn-ea"/>
              </a:rPr>
              <a:t>配置及使用效果：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1.webpack</a:t>
            </a:r>
            <a:r>
              <a:rPr lang="zh-CN" altLang="en-US">
                <a:sym typeface="+mn-ea"/>
              </a:rPr>
              <a:t>配置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10" name="图片 9" descr="微信截图_201909181008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3035" y="1351915"/>
            <a:ext cx="5019675" cy="5234940"/>
          </a:xfrm>
          <a:prstGeom prst="rect">
            <a:avLst/>
          </a:prstGeom>
        </p:spPr>
      </p:pic>
      <p:pic>
        <p:nvPicPr>
          <p:cNvPr id="11" name="图片 10" descr="微信截图_201909181008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303020"/>
            <a:ext cx="4793615" cy="5212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669925" y="601980"/>
            <a:ext cx="10852150" cy="5390515"/>
          </a:xfrm>
        </p:spPr>
        <p:txBody>
          <a:bodyPr/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入口文件配置：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6" name="图片 5" descr="微信截图_20190918102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565" y="1064260"/>
            <a:ext cx="4800600" cy="5188585"/>
          </a:xfrm>
          <a:prstGeom prst="rect">
            <a:avLst/>
          </a:prstGeom>
        </p:spPr>
      </p:pic>
      <p:pic>
        <p:nvPicPr>
          <p:cNvPr id="7" name="图片 6" descr="微信截图_20190918102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55" y="1064260"/>
            <a:ext cx="5050155" cy="5188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669925" y="601980"/>
            <a:ext cx="10852150" cy="5390515"/>
          </a:xfrm>
        </p:spPr>
        <p:txBody>
          <a:bodyPr/>
          <a:p>
            <a:pPr marL="0" indent="0">
              <a:buNone/>
            </a:pPr>
            <a:r>
              <a:rPr lang="en-US" altLang="zh-CN"/>
              <a:t>3.</a:t>
            </a:r>
            <a:r>
              <a:rPr lang="zh-CN" altLang="en-US"/>
              <a:t>使用效果</a:t>
            </a:r>
            <a:r>
              <a:rPr lang="zh-CN" altLang="en-US"/>
              <a:t>：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2" name="图片 1" descr="微信截图_201909181024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0" y="2091690"/>
            <a:ext cx="3276600" cy="2674620"/>
          </a:xfrm>
          <a:prstGeom prst="rect">
            <a:avLst/>
          </a:prstGeom>
        </p:spPr>
      </p:pic>
      <p:pic>
        <p:nvPicPr>
          <p:cNvPr id="3" name="图片 2" descr="微信截图_201909181026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480185"/>
            <a:ext cx="7063740" cy="4274820"/>
          </a:xfrm>
          <a:prstGeom prst="rect">
            <a:avLst/>
          </a:prstGeom>
        </p:spPr>
      </p:pic>
      <p:pic>
        <p:nvPicPr>
          <p:cNvPr id="4" name="图片 3" descr="微信截图_201909181024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445" y="1480185"/>
            <a:ext cx="3276600" cy="2674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WPS 演示</Application>
  <PresentationFormat>宽屏</PresentationFormat>
  <Paragraphs>72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  <vt:lpstr>什么是单页面应用（spa）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dell</cp:lastModifiedBy>
  <cp:revision>27</cp:revision>
  <dcterms:created xsi:type="dcterms:W3CDTF">2019-06-19T02:08:00Z</dcterms:created>
  <dcterms:modified xsi:type="dcterms:W3CDTF">2019-09-18T02:48:40Z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2052-11.1.0.9069</vt:lpwstr>
  </property>
</Properties>
</file>